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6" r:id="rId5"/>
    <p:sldId id="1147" r:id="rId6"/>
    <p:sldId id="1142" r:id="rId7"/>
    <p:sldId id="1143" r:id="rId8"/>
    <p:sldId id="114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文是一则广告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主要介绍了《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Unlocked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》这一英语自学课程的特点和优势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包括丰富的学习材料、多种学习方式以及适用场景等。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778" y="2708920"/>
            <a:ext cx="2337955" cy="5431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31" y="836712"/>
            <a:ext cx="11745751" cy="150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500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level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Unlocked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complete, self-study English learning pack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 everything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Reading, listening, pronunciation, vocabulary, grammar, progress tests, listen-and-repeat and much, much 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books to choose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50 hours of learning material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 materials with exercises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111.jpg" descr="id:21475093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58941" y="950250"/>
            <a:ext cx="2344377" cy="105744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34566" y="692696"/>
            <a:ext cx="11521280" cy="568863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kinds of English accents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*Improve your vocabulary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*Improve your listening skills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*Perfect your pronunciation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*Develop your reading skills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8015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Unlocked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give you the English you need for travel, work, exams and life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Whether you’re planning a trip abroad, preparing for an important exam, or just want to improve your everyday English, this course is perfect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773941"/>
            <a:ext cx="11521280" cy="517148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86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28015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and listen to this product on an iPad, iPhone, smartphone, tablet computer, PC, Mac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different ways of learning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your course book with you wherever you go and make the most of your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8015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“Best money I ever spent on an English course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English is so much better now because of this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Unlocked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Hot English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Daniel 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Cologne, Germany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726996"/>
            <a:ext cx="11521280" cy="353219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00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statement is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Unlocked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8 books to choose from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specially written for the travel lovers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offers different ways to learn 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provides less than 50 hours of learning material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539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4" y="3573016"/>
            <a:ext cx="115045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细节理解题。根据</a:t>
            </a:r>
            <a:r>
              <a:rPr lang="en-US" altLang="zh-CN" sz="2400">
                <a:cs typeface="Times New Roman" panose="02020603050405020304" pitchFamily="18" charset="0"/>
              </a:rPr>
              <a:t>“Read and listen to this product on an iPad, iPhone, smartphone, tablet computer, PC, Mac... Enjoy different ways of learning.”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《</a:t>
            </a:r>
            <a:r>
              <a:rPr lang="en-US" altLang="zh-CN" sz="2400">
                <a:cs typeface="Times New Roman" panose="02020603050405020304" pitchFamily="18" charset="0"/>
              </a:rPr>
              <a:t>English Unlocked</a:t>
            </a:r>
            <a:r>
              <a:rPr lang="zh-CN" altLang="zh-CN" sz="2400">
                <a:cs typeface="Times New Roman" panose="02020603050405020304" pitchFamily="18" charset="0"/>
              </a:rPr>
              <a:t>！》提供了多种学习方式。故选</a:t>
            </a:r>
            <a:r>
              <a:rPr lang="en-US" altLang="zh-CN" sz="2400">
                <a:cs typeface="Times New Roman" panose="02020603050405020304" pitchFamily="18" charset="0"/>
              </a:rPr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64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probably interested in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Peter, a student who hopes to learn English himself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Tom, a student who expects to get English books for free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Austin, a student who wants to join a computer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Chris, a student who plans to find an English teacher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712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2123" y="3446998"/>
            <a:ext cx="115045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推理判断题。根据</a:t>
            </a:r>
            <a:r>
              <a:rPr lang="en-US" altLang="zh-CN" sz="2400">
                <a:cs typeface="Times New Roman" panose="02020603050405020304" pitchFamily="18" charset="0"/>
              </a:rPr>
              <a:t>“Whether you’re planning a trip abroad, preparing for an important exam, or just want to improve your everyday English, this course is perfect for you.”</a:t>
            </a:r>
            <a:r>
              <a:rPr lang="zh-CN" altLang="zh-CN" sz="2400">
                <a:cs typeface="Times New Roman" panose="02020603050405020304" pitchFamily="18" charset="0"/>
              </a:rPr>
              <a:t>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无论你是计划出国旅行、准备重要考试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还是只想提高日常英语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这门课程都适合你。由此推知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彼得作为一名希望自学英语的学生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可能会对该课程感兴趣。故选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34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this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notice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poem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883847"/>
            <a:ext cx="3929815" cy="44479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1193" y="87150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2123" y="1940639"/>
            <a:ext cx="1150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[</a:t>
            </a:r>
            <a:r>
              <a:rPr lang="zh-CN" altLang="zh-CN" sz="2400"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cs typeface="Times New Roman" panose="02020603050405020304" pitchFamily="18" charset="0"/>
              </a:rPr>
              <a:t>] </a:t>
            </a:r>
            <a:r>
              <a:rPr lang="zh-CN" altLang="zh-CN" sz="2400">
                <a:cs typeface="Times New Roman" panose="02020603050405020304" pitchFamily="18" charset="0"/>
              </a:rPr>
              <a:t>推理判断题。根据文章内容可知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本文主要介绍了《</a:t>
            </a:r>
            <a:r>
              <a:rPr lang="en-US" altLang="zh-CN" sz="2400">
                <a:cs typeface="Times New Roman" panose="02020603050405020304" pitchFamily="18" charset="0"/>
              </a:rPr>
              <a:t>English Unlocked</a:t>
            </a:r>
            <a:r>
              <a:rPr lang="zh-CN" altLang="zh-CN" sz="2400">
                <a:cs typeface="Times New Roman" panose="02020603050405020304" pitchFamily="18" charset="0"/>
              </a:rPr>
              <a:t>！》课程的特点和优势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并鼓励读者购买</a:t>
            </a:r>
            <a:r>
              <a:rPr lang="en-US" altLang="zh-CN" sz="2400">
                <a:cs typeface="Times New Roman" panose="02020603050405020304" pitchFamily="18" charset="0"/>
              </a:rPr>
              <a:t>,</a:t>
            </a:r>
            <a:r>
              <a:rPr lang="zh-CN" altLang="zh-CN" sz="2400">
                <a:cs typeface="Times New Roman" panose="02020603050405020304" pitchFamily="18" charset="0"/>
              </a:rPr>
              <a:t>符合广告的特征。故选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40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478</Words>
  <Application>Microsoft Office PowerPoint</Application>
  <PresentationFormat>自定义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451</cp:revision>
  <dcterms:created xsi:type="dcterms:W3CDTF">2020-11-06T05:24:00Z</dcterms:created>
  <dcterms:modified xsi:type="dcterms:W3CDTF">2025-09-17T15:18:05Z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